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370" r:id="rId3"/>
    <p:sldId id="375" r:id="rId4"/>
    <p:sldId id="372" r:id="rId5"/>
    <p:sldId id="373" r:id="rId6"/>
    <p:sldId id="417" r:id="rId7"/>
    <p:sldId id="418" r:id="rId8"/>
    <p:sldId id="421" r:id="rId9"/>
    <p:sldId id="387" r:id="rId10"/>
    <p:sldId id="419" r:id="rId11"/>
    <p:sldId id="414" r:id="rId12"/>
    <p:sldId id="420" r:id="rId13"/>
    <p:sldId id="389" r:id="rId14"/>
    <p:sldId id="422" r:id="rId15"/>
    <p:sldId id="413" r:id="rId16"/>
    <p:sldId id="415" r:id="rId17"/>
    <p:sldId id="399" r:id="rId18"/>
    <p:sldId id="390" r:id="rId19"/>
    <p:sldId id="404" r:id="rId20"/>
    <p:sldId id="393" r:id="rId21"/>
    <p:sldId id="401" r:id="rId22"/>
    <p:sldId id="402" r:id="rId23"/>
    <p:sldId id="406" r:id="rId24"/>
    <p:sldId id="405" r:id="rId25"/>
    <p:sldId id="407" r:id="rId26"/>
    <p:sldId id="412" r:id="rId27"/>
    <p:sldId id="394" r:id="rId28"/>
    <p:sldId id="409" r:id="rId29"/>
    <p:sldId id="408" r:id="rId30"/>
    <p:sldId id="416" r:id="rId31"/>
    <p:sldId id="411" r:id="rId32"/>
    <p:sldId id="410" r:id="rId3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277" y="-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각 삼각형 2">
            <a:extLst>
              <a:ext uri="{FF2B5EF4-FFF2-40B4-BE49-F238E27FC236}">
                <a16:creationId xmlns="" xmlns:a16="http://schemas.microsoft.com/office/drawing/2014/main" id="{3A714731-6D03-4E18-B8C6-D8E1F4F17412}"/>
              </a:ext>
            </a:extLst>
          </p:cNvPr>
          <p:cNvSpPr/>
          <p:nvPr userDrawn="1"/>
        </p:nvSpPr>
        <p:spPr>
          <a:xfrm flipH="1">
            <a:off x="0" y="1992796"/>
            <a:ext cx="9906000" cy="4865204"/>
          </a:xfrm>
          <a:custGeom>
            <a:avLst/>
            <a:gdLst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4581128">
                <a:moveTo>
                  <a:pt x="0" y="4581128"/>
                </a:moveTo>
                <a:lnTo>
                  <a:pt x="0" y="0"/>
                </a:lnTo>
                <a:cubicBezTo>
                  <a:pt x="4621842" y="4020077"/>
                  <a:pt x="7613290" y="2760787"/>
                  <a:pt x="9906000" y="4581128"/>
                </a:cubicBezTo>
                <a:lnTo>
                  <a:pt x="0" y="458112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="" xmlns:a16="http://schemas.microsoft.com/office/drawing/2014/main" id="{DF1B6BC0-8338-40DD-BF30-626E17AD387E}"/>
              </a:ext>
            </a:extLst>
          </p:cNvPr>
          <p:cNvSpPr/>
          <p:nvPr userDrawn="1"/>
        </p:nvSpPr>
        <p:spPr>
          <a:xfrm flipH="1">
            <a:off x="0" y="2276872"/>
            <a:ext cx="9906000" cy="4581128"/>
          </a:xfrm>
          <a:custGeom>
            <a:avLst/>
            <a:gdLst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  <a:gd name="connsiteX0" fmla="*/ 0 w 9906000"/>
              <a:gd name="connsiteY0" fmla="*/ 4581128 h 4581128"/>
              <a:gd name="connsiteX1" fmla="*/ 0 w 9906000"/>
              <a:gd name="connsiteY1" fmla="*/ 0 h 4581128"/>
              <a:gd name="connsiteX2" fmla="*/ 9906000 w 9906000"/>
              <a:gd name="connsiteY2" fmla="*/ 4581128 h 4581128"/>
              <a:gd name="connsiteX3" fmla="*/ 0 w 9906000"/>
              <a:gd name="connsiteY3" fmla="*/ 4581128 h 458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4581128">
                <a:moveTo>
                  <a:pt x="0" y="4581128"/>
                </a:moveTo>
                <a:lnTo>
                  <a:pt x="0" y="0"/>
                </a:lnTo>
                <a:cubicBezTo>
                  <a:pt x="4621842" y="4020077"/>
                  <a:pt x="7613290" y="2760787"/>
                  <a:pt x="9906000" y="4581128"/>
                </a:cubicBezTo>
                <a:lnTo>
                  <a:pt x="0" y="4581128"/>
                </a:lnTo>
                <a:close/>
              </a:path>
            </a:pathLst>
          </a:cu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ì´ì¬ â¢">
            <a:extLst>
              <a:ext uri="{FF2B5EF4-FFF2-40B4-BE49-F238E27FC236}">
                <a16:creationId xmlns="" xmlns:a16="http://schemas.microsoft.com/office/drawing/2014/main" id="{8B696DBA-70BE-4EBC-8628-59B49C89E0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42" y="5664447"/>
            <a:ext cx="2446976" cy="69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 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15553" y="6237312"/>
            <a:ext cx="9921553" cy="620688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500534" y="267377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2" name="직사각형 7"/>
          <p:cNvSpPr/>
          <p:nvPr userDrawn="1"/>
        </p:nvSpPr>
        <p:spPr>
          <a:xfrm>
            <a:off x="-15552" y="6520259"/>
            <a:ext cx="9921552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 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4608" y="1916832"/>
            <a:ext cx="7704856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>
                <a:solidFill>
                  <a:schemeClr val="tx1"/>
                </a:solidFill>
              </a:rPr>
              <a:t>7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인덱스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페이지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설문조사 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앱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 err="1" smtClean="0"/>
              <a:t>푸터</a:t>
            </a:r>
            <a:r>
              <a:rPr lang="en-US" altLang="ko-KR" b="1" dirty="0" smtClean="0"/>
              <a:t>(footer) </a:t>
            </a:r>
            <a:r>
              <a:rPr lang="ko-KR" altLang="en-US" b="1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176063"/>
            <a:ext cx="8414731" cy="52360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33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 err="1" smtClean="0"/>
              <a:t>푸터</a:t>
            </a:r>
            <a:r>
              <a:rPr lang="en-US" altLang="ko-KR" b="1" dirty="0" smtClean="0"/>
              <a:t>(footer) </a:t>
            </a:r>
            <a:r>
              <a:rPr lang="ko-KR" altLang="en-US" b="1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8544" y="1264985"/>
            <a:ext cx="7560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바닥글 만들기</a:t>
            </a:r>
            <a:r>
              <a:rPr lang="en-US" altLang="ko-KR" b="1" dirty="0" smtClean="0"/>
              <a:t> – templates/footer.html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056732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67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 err="1" smtClean="0"/>
              <a:t>푸터</a:t>
            </a:r>
            <a:r>
              <a:rPr lang="en-US" altLang="ko-KR" b="1" dirty="0" smtClean="0"/>
              <a:t>(footer) </a:t>
            </a:r>
            <a:r>
              <a:rPr lang="ko-KR" altLang="en-US" b="1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8544" y="1264985"/>
            <a:ext cx="7560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바닥글 포함하</a:t>
            </a:r>
            <a:r>
              <a:rPr lang="ko-KR" altLang="en-US" b="1" dirty="0"/>
              <a:t>기</a:t>
            </a:r>
            <a:r>
              <a:rPr lang="en-US" altLang="ko-KR" b="1" dirty="0" smtClean="0"/>
              <a:t> – templates/base.html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83" y="1988840"/>
            <a:ext cx="6698561" cy="2644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66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style.css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60" y="1196752"/>
            <a:ext cx="6268279" cy="53305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645185"/>
            <a:ext cx="16164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style.css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29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페이지 하단 여백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4947" y="1196752"/>
            <a:ext cx="206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q</a:t>
            </a:r>
            <a:r>
              <a:rPr lang="en-US" altLang="ko-KR" sz="1600" b="1" dirty="0" smtClean="0"/>
              <a:t>uestion_list.html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91" y="3573016"/>
            <a:ext cx="4534293" cy="8687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1" y="1700808"/>
            <a:ext cx="8596105" cy="11735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9575" y="3077113"/>
            <a:ext cx="226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q</a:t>
            </a:r>
            <a:r>
              <a:rPr lang="en-US" altLang="ko-KR" sz="1600" b="1" dirty="0" smtClean="0"/>
              <a:t>uestion_form.html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52" y="5013661"/>
            <a:ext cx="3240360" cy="11896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4998854"/>
            <a:ext cx="3093988" cy="11583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787952" y="4455136"/>
            <a:ext cx="140553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</a:t>
            </a:r>
            <a:r>
              <a:rPr lang="en-US" altLang="ko-KR" sz="1600" b="1" dirty="0" smtClean="0"/>
              <a:t>ignup.html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55578" y="4479503"/>
            <a:ext cx="140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login</a:t>
            </a:r>
            <a:r>
              <a:rPr lang="en-US" altLang="ko-KR" sz="1600" b="1" dirty="0" smtClean="0"/>
              <a:t>.html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389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페이지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247462"/>
            <a:ext cx="8739644" cy="5112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6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 err="1"/>
              <a:t>네비게이션</a:t>
            </a:r>
            <a:r>
              <a:rPr lang="ko-KR" altLang="en-US" b="1" dirty="0"/>
              <a:t> 메뉴 </a:t>
            </a:r>
            <a:r>
              <a:rPr lang="ko-KR" altLang="en-US" b="1" dirty="0" smtClean="0"/>
              <a:t>추가하</a:t>
            </a:r>
            <a:r>
              <a:rPr lang="ko-KR" altLang="en-US" b="1" dirty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8544" y="1264985"/>
            <a:ext cx="7560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설문조</a:t>
            </a:r>
            <a:r>
              <a:rPr lang="ko-KR" altLang="en-US" b="1" dirty="0"/>
              <a:t>사</a:t>
            </a:r>
            <a:r>
              <a:rPr lang="ko-KR" altLang="en-US" b="1" dirty="0" smtClean="0"/>
              <a:t> 메뉴 추가하기</a:t>
            </a:r>
            <a:r>
              <a:rPr lang="en-US" altLang="ko-KR" b="1" dirty="0" smtClean="0"/>
              <a:t> – templates/navbar.html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6" y="1800605"/>
            <a:ext cx="7669469" cy="4621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300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페이지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2560" y="1203884"/>
            <a:ext cx="6264696" cy="5539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poll </a:t>
            </a:r>
            <a:r>
              <a:rPr lang="ko-KR" altLang="en-US" sz="20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앱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생성하고 등록하기</a:t>
            </a:r>
            <a:endParaRPr lang="en-US" altLang="ko-KR" sz="20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592" y="1772816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polls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생성하기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dirty="0" smtClean="0"/>
              <a:t>config/setting.py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‘poll’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등록하기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568624" y="2378460"/>
            <a:ext cx="7344816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altLang="ko-KR" dirty="0" err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mysite</a:t>
            </a:r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r>
              <a:rPr lang="en-US" altLang="ko-K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C:\webproject\ </a:t>
            </a:r>
            <a:r>
              <a:rPr lang="en-US" altLang="ko-KR" dirty="0" err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pyweb</a:t>
            </a:r>
            <a:r>
              <a:rPr lang="en-US" altLang="ko-KR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&gt;</a:t>
            </a:r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python  manage.py  </a:t>
            </a:r>
            <a:r>
              <a:rPr lang="en-US" altLang="ko-KR" b="1" dirty="0" err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startapp</a:t>
            </a:r>
            <a:r>
              <a:rPr lang="en-US" altLang="ko-KR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polls </a:t>
            </a:r>
            <a:endParaRPr lang="en-US" altLang="ko-KR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8664" y="3645024"/>
            <a:ext cx="4464496" cy="26776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INSTALLED_APPS = [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en-US" altLang="ko-KR" sz="1600" dirty="0" smtClean="0">
                <a:solidFill>
                  <a:srgbClr val="C00000"/>
                </a:solidFill>
              </a:rPr>
              <a:t>‘polls’,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</a:rPr>
              <a:t>   </a:t>
            </a:r>
            <a:r>
              <a:rPr lang="en-US" altLang="ko-KR" sz="1600" dirty="0" smtClean="0"/>
              <a:t>‘common’,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‘board’,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‘</a:t>
            </a:r>
            <a:r>
              <a:rPr lang="en-US" altLang="ko-KR" sz="1600" dirty="0" err="1" smtClean="0"/>
              <a:t>django.contrib.admin</a:t>
            </a:r>
            <a:r>
              <a:rPr lang="en-US" altLang="ko-KR" sz="1600" dirty="0" smtClean="0"/>
              <a:t>’,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‘</a:t>
            </a:r>
            <a:r>
              <a:rPr lang="en-US" altLang="ko-KR" sz="1600" dirty="0" err="1" smtClean="0"/>
              <a:t>django.contrib.auth</a:t>
            </a:r>
            <a:r>
              <a:rPr lang="en-US" altLang="ko-KR" sz="1600" dirty="0" smtClean="0"/>
              <a:t>’,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69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페이지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929814"/>
            <a:ext cx="5029636" cy="35207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280592" y="1299862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경로 설정 </a:t>
            </a:r>
            <a:r>
              <a:rPr lang="en-US" altLang="ko-KR" dirty="0"/>
              <a:t>- </a:t>
            </a:r>
            <a:r>
              <a:rPr lang="en-US" altLang="ko-KR" dirty="0" smtClean="0"/>
              <a:t>config/urls.py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2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페이지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80592" y="1299862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설문 조사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경로 설정 </a:t>
            </a:r>
            <a:r>
              <a:rPr lang="en-US" altLang="ko-KR" dirty="0"/>
              <a:t>- </a:t>
            </a:r>
            <a:r>
              <a:rPr lang="en-US" altLang="ko-KR" dirty="0" smtClean="0"/>
              <a:t>polls/urls.py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3" y="1916832"/>
            <a:ext cx="5761220" cy="377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05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인덱스 페이지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5" y="1196752"/>
            <a:ext cx="8751692" cy="53087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3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모델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23" y="1848588"/>
            <a:ext cx="7407282" cy="42447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36576" y="1268760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Question, Choice </a:t>
            </a:r>
            <a:r>
              <a:rPr lang="ko-KR" altLang="en-US" dirty="0" smtClean="0"/>
              <a:t>모델 </a:t>
            </a:r>
            <a:r>
              <a:rPr lang="en-US" altLang="ko-KR" dirty="0"/>
              <a:t>- </a:t>
            </a:r>
            <a:r>
              <a:rPr lang="en-US" altLang="ko-KR" dirty="0" smtClean="0"/>
              <a:t>polls/models.py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2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관리자페이지에 모델 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86" y="1916832"/>
            <a:ext cx="4680520" cy="1581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13" y="2850502"/>
            <a:ext cx="4305169" cy="3384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136576" y="1268760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관리자 페이지에 등록 </a:t>
            </a:r>
            <a:r>
              <a:rPr lang="en-US" altLang="ko-KR" dirty="0"/>
              <a:t>- </a:t>
            </a:r>
            <a:r>
              <a:rPr lang="en-US" altLang="ko-KR" dirty="0" smtClean="0"/>
              <a:t>polls/</a:t>
            </a:r>
            <a:r>
              <a:rPr lang="en-US" altLang="ko-KR" dirty="0" err="1" smtClean="0"/>
              <a:t>adminpy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1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관리자 페이지에서 질문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12776"/>
            <a:ext cx="7872143" cy="23624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73" y="4015815"/>
            <a:ext cx="5143946" cy="22099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749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관리자 페이지에서 선택항목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70383"/>
            <a:ext cx="4290432" cy="43361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2204864"/>
            <a:ext cx="6035563" cy="23547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937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views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0592" y="1299862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설문 조사 </a:t>
            </a:r>
            <a:r>
              <a:rPr lang="en-US" altLang="ko-KR" dirty="0" smtClean="0"/>
              <a:t>views </a:t>
            </a:r>
            <a:r>
              <a:rPr lang="ko-KR" altLang="en-US" dirty="0" smtClean="0"/>
              <a:t>함수 </a:t>
            </a:r>
            <a:r>
              <a:rPr lang="en-US" altLang="ko-KR" dirty="0"/>
              <a:t>- </a:t>
            </a:r>
            <a:r>
              <a:rPr lang="en-US" altLang="ko-KR" dirty="0" smtClean="0"/>
              <a:t>polls/views.py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916832"/>
            <a:ext cx="6805250" cy="37341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64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views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0592" y="1299862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설문 조사 </a:t>
            </a:r>
            <a:r>
              <a:rPr lang="en-US" altLang="ko-KR" dirty="0" smtClean="0"/>
              <a:t>views </a:t>
            </a:r>
            <a:r>
              <a:rPr lang="ko-KR" altLang="en-US" dirty="0" smtClean="0"/>
              <a:t>함수 </a:t>
            </a:r>
            <a:r>
              <a:rPr lang="en-US" altLang="ko-KR" dirty="0"/>
              <a:t>- </a:t>
            </a:r>
            <a:r>
              <a:rPr lang="en-US" altLang="ko-KR" dirty="0" smtClean="0"/>
              <a:t>polls/views.py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48" y="1820878"/>
            <a:ext cx="7376800" cy="45571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71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설문조</a:t>
            </a:r>
            <a:r>
              <a:rPr lang="ko-KR" altLang="en-US" dirty="0"/>
              <a:t>사</a:t>
            </a:r>
            <a:r>
              <a:rPr lang="ko-KR" altLang="en-US" dirty="0" smtClean="0"/>
              <a:t> 페이지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0"/>
          <a:stretch/>
        </p:blipFill>
        <p:spPr>
          <a:xfrm>
            <a:off x="416496" y="1276574"/>
            <a:ext cx="6768075" cy="33765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99" y="2852936"/>
            <a:ext cx="6195855" cy="3240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7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 조</a:t>
            </a:r>
            <a:r>
              <a:rPr lang="ko-KR" altLang="en-US" dirty="0"/>
              <a:t>사</a:t>
            </a:r>
            <a:r>
              <a:rPr lang="ko-KR" altLang="en-US" dirty="0" smtClean="0"/>
              <a:t> 템플릿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2560" y="1192977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설문 조사 메인 페이지 </a:t>
            </a:r>
            <a:r>
              <a:rPr lang="en-US" altLang="ko-KR" dirty="0" smtClean="0"/>
              <a:t>– templates/polls/poll_list.html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727786"/>
            <a:ext cx="7687103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16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 조</a:t>
            </a:r>
            <a:r>
              <a:rPr lang="ko-KR" altLang="en-US" dirty="0"/>
              <a:t>사</a:t>
            </a:r>
            <a:r>
              <a:rPr lang="ko-KR" altLang="en-US" dirty="0" smtClean="0"/>
              <a:t> 템플릿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84784"/>
            <a:ext cx="7346530" cy="3814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5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 조</a:t>
            </a:r>
            <a:r>
              <a:rPr lang="ko-KR" altLang="en-US" dirty="0"/>
              <a:t>사</a:t>
            </a:r>
            <a:r>
              <a:rPr lang="ko-KR" altLang="en-US" dirty="0" smtClean="0"/>
              <a:t> 템플릿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2560" y="1124744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설문 조사 상</a:t>
            </a:r>
            <a:r>
              <a:rPr lang="ko-KR" altLang="en-US" dirty="0"/>
              <a:t>세</a:t>
            </a:r>
            <a:r>
              <a:rPr lang="ko-KR" altLang="en-US" dirty="0" smtClean="0"/>
              <a:t> 페이지 </a:t>
            </a:r>
            <a:r>
              <a:rPr lang="en-US" altLang="ko-KR" dirty="0" smtClean="0"/>
              <a:t>– templates/polls/poll_detail.html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7" y="1700808"/>
            <a:ext cx="7995883" cy="47850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96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 err="1"/>
              <a:t>네비게이션</a:t>
            </a:r>
            <a:r>
              <a:rPr lang="ko-KR" altLang="en-US" b="1" dirty="0"/>
              <a:t> 메뉴 </a:t>
            </a:r>
            <a:r>
              <a:rPr lang="ko-KR" altLang="en-US" b="1" dirty="0" smtClean="0"/>
              <a:t>추가하</a:t>
            </a:r>
            <a:r>
              <a:rPr lang="ko-KR" altLang="en-US" b="1" dirty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8544" y="1264985"/>
            <a:ext cx="7560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질문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답변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설문 투표 메뉴 추가하기</a:t>
            </a:r>
            <a:r>
              <a:rPr lang="en-US" altLang="ko-KR" b="1" dirty="0" smtClean="0"/>
              <a:t> – templates/navbar.html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772816"/>
            <a:ext cx="9273522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37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 조</a:t>
            </a:r>
            <a:r>
              <a:rPr lang="ko-KR" altLang="en-US" dirty="0"/>
              <a:t>사</a:t>
            </a:r>
            <a:r>
              <a:rPr lang="ko-KR" altLang="en-US" dirty="0" smtClean="0"/>
              <a:t> 템플릿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412776"/>
            <a:ext cx="8936209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4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 조</a:t>
            </a:r>
            <a:r>
              <a:rPr lang="ko-KR" altLang="en-US" dirty="0"/>
              <a:t>사</a:t>
            </a:r>
            <a:r>
              <a:rPr lang="ko-KR" altLang="en-US" dirty="0" smtClean="0"/>
              <a:t> 템플릿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2560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선택항목을 체크하지 않고 투표한 경우 오류 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86" y="1844824"/>
            <a:ext cx="7632848" cy="4234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43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설문 조</a:t>
            </a:r>
            <a:r>
              <a:rPr lang="ko-KR" altLang="en-US" dirty="0"/>
              <a:t>사</a:t>
            </a:r>
            <a:r>
              <a:rPr lang="ko-KR" altLang="en-US" dirty="0" smtClean="0"/>
              <a:t> 템플릿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700808"/>
            <a:ext cx="7288045" cy="489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2560" y="1124744"/>
            <a:ext cx="44644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/>
              <a:t>설문 투표 결과 페이지 </a:t>
            </a:r>
            <a:r>
              <a:rPr lang="en-US" altLang="ko-KR" dirty="0" smtClean="0"/>
              <a:t>poll_result.html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0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인덱스 페이지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36576" y="1196752"/>
            <a:ext cx="5976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u</a:t>
            </a:r>
            <a:r>
              <a:rPr lang="en-US" altLang="ko-KR" b="1" dirty="0" err="1" smtClean="0"/>
              <a:t>rls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views </a:t>
            </a:r>
            <a:r>
              <a:rPr lang="ko-KR" altLang="en-US" b="1" dirty="0" smtClean="0"/>
              <a:t>함수 정의하기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66"/>
          <a:stretch/>
        </p:blipFill>
        <p:spPr>
          <a:xfrm>
            <a:off x="1208584" y="1844824"/>
            <a:ext cx="6624736" cy="11904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3284984"/>
            <a:ext cx="6552728" cy="29096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42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인덱스 페이지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330018"/>
            <a:ext cx="9082922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606411" y="1700808"/>
            <a:ext cx="15841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9132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인덱스 페이지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5"/>
          <a:stretch/>
        </p:blipFill>
        <p:spPr>
          <a:xfrm>
            <a:off x="591652" y="1340768"/>
            <a:ext cx="8973256" cy="489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109656" y="1769041"/>
            <a:ext cx="15841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5978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인덱스 페이지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3" y="1196752"/>
            <a:ext cx="9167655" cy="5029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689304" y="1052736"/>
            <a:ext cx="15841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1030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인덱스 페이지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1" y="1253301"/>
            <a:ext cx="9588245" cy="4263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689304" y="1052736"/>
            <a:ext cx="15841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89625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b="1" dirty="0" smtClean="0"/>
              <a:t>배경 이미지 전환하기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484784"/>
            <a:ext cx="7724998" cy="43924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889466" y="2708920"/>
            <a:ext cx="18002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main-js.js </a:t>
            </a:r>
          </a:p>
        </p:txBody>
      </p:sp>
    </p:spTree>
    <p:extLst>
      <p:ext uri="{BB962C8B-B14F-4D97-AF65-F5344CB8AC3E}">
        <p14:creationId xmlns:p14="http://schemas.microsoft.com/office/powerpoint/2010/main" val="33530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7826</TotalTime>
  <Words>322</Words>
  <Application>Microsoft Office PowerPoint</Application>
  <PresentationFormat>A4 용지(210x297mm)</PresentationFormat>
  <Paragraphs>102</Paragraphs>
  <Slides>32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7장.  인덱스 페이지, 설문조사 앱 </vt:lpstr>
      <vt:lpstr> 인덱스 페이지 만들기</vt:lpstr>
      <vt:lpstr> 네비게이션 메뉴 추가하기</vt:lpstr>
      <vt:lpstr> 인덱스 페이지 만들기</vt:lpstr>
      <vt:lpstr> 인덱스 페이지 만들기</vt:lpstr>
      <vt:lpstr> 인덱스 페이지 만들기</vt:lpstr>
      <vt:lpstr> 인덱스 페이지 만들기</vt:lpstr>
      <vt:lpstr> 인덱스 페이지 만들기</vt:lpstr>
      <vt:lpstr> 배경 이미지 전환하기</vt:lpstr>
      <vt:lpstr> 푸터(footer) 만들기</vt:lpstr>
      <vt:lpstr> 푸터(footer) 만들기</vt:lpstr>
      <vt:lpstr> 푸터(footer) 만들기</vt:lpstr>
      <vt:lpstr> style.css</vt:lpstr>
      <vt:lpstr> 페이지 하단 여백 설정</vt:lpstr>
      <vt:lpstr> 설문조사 페이지 만들기</vt:lpstr>
      <vt:lpstr> 네비게이션 메뉴 추가하기</vt:lpstr>
      <vt:lpstr> 설문조사 페이지 만들기</vt:lpstr>
      <vt:lpstr> 설문조사 페이지 만들기</vt:lpstr>
      <vt:lpstr> 설문조사 페이지 만들기</vt:lpstr>
      <vt:lpstr> 설문조사 모델 만들기</vt:lpstr>
      <vt:lpstr> 관리자페이지에 모델 등록</vt:lpstr>
      <vt:lpstr> 관리자 페이지에서 질문 추가</vt:lpstr>
      <vt:lpstr> 관리자 페이지에서 선택항목 추가</vt:lpstr>
      <vt:lpstr> 설문조사 views 작성</vt:lpstr>
      <vt:lpstr> 설문조사 views 작성</vt:lpstr>
      <vt:lpstr> 설문조사 페이지 만들기</vt:lpstr>
      <vt:lpstr> 설문 조사 템플릿</vt:lpstr>
      <vt:lpstr> 설문 조사 템플릿</vt:lpstr>
      <vt:lpstr> 설문 조사 템플릿</vt:lpstr>
      <vt:lpstr> 설문 조사 템플릿</vt:lpstr>
      <vt:lpstr> 설문 조사 템플릿</vt:lpstr>
      <vt:lpstr> 설문 조사 템플릿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김기용</cp:lastModifiedBy>
  <cp:revision>494</cp:revision>
  <dcterms:created xsi:type="dcterms:W3CDTF">2019-03-04T02:36:55Z</dcterms:created>
  <dcterms:modified xsi:type="dcterms:W3CDTF">2022-03-14T14:11:53Z</dcterms:modified>
</cp:coreProperties>
</file>